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1163-F8FF-4A6E-96FA-3029747C6CC1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2D3-216E-466D-850D-ADCBD025C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6</cp:revision>
  <dcterms:created xsi:type="dcterms:W3CDTF">2017-08-10T02:19:14Z</dcterms:created>
  <dcterms:modified xsi:type="dcterms:W3CDTF">2017-08-11T03:36:23Z</dcterms:modified>
</cp:coreProperties>
</file>